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3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 varScale="1">
        <p:scale>
          <a:sx n="81" d="100"/>
          <a:sy n="81" d="100"/>
        </p:scale>
        <p:origin x="1306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04054"/>
              </p:ext>
            </p:extLst>
          </p:nvPr>
        </p:nvGraphicFramePr>
        <p:xfrm>
          <a:off x="2470912" y="453217"/>
          <a:ext cx="7130644" cy="169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60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Tomato &amp;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Peri Peri or BBQ Chicken or Quorn with Diced Seasoned Potatoes &amp; Sweetcorn Salsa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Meatballs in Tomato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Sauce with 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Salmon Fishfingers/ Fishfingers 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55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Fajitas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Cheese and Broccoli Pasta with 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Mexican Bean Roll with Chips 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238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47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Blackberry and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86325"/>
              </p:ext>
            </p:extLst>
          </p:nvPr>
        </p:nvGraphicFramePr>
        <p:xfrm>
          <a:off x="2482601" y="2183109"/>
          <a:ext cx="7130644" cy="160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1443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6522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21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Rainbow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Garlic Bread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Sausage and Mash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Tikka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Masala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Tuna Pasta Bake or Fishfingers with Chips &amp; Tomato Sauce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21452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Chinese Vegetable Curry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and Mash 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Mild Mexican Chilli</a:t>
                      </a:r>
                    </a:p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Cheese and Tomato Quiche with Chips &amp; 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42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355370"/>
              </p:ext>
            </p:extLst>
          </p:nvPr>
        </p:nvGraphicFramePr>
        <p:xfrm>
          <a:off x="2485639" y="3766790"/>
          <a:ext cx="7130644" cy="16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Mild Caribbean Chicken with Rice and Peas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Caribbean Butterbean Stew with Rice and Peas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of the Day 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Plant Balls in Tomato Sauce with Rice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Hot Pot Baked Bean Casserole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Pepper Omelette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164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29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Savoury Cheese Scone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0F6D21-4CFF-E90D-41CC-FD93E4EF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19693"/>
            <a:ext cx="147249" cy="15242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9CF536-9206-0839-1C33-6D1051DC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2230127"/>
            <a:ext cx="147249" cy="1524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F6DA125-B443-D656-86C2-975E2121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8" y="3833901"/>
            <a:ext cx="147249" cy="152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Fresh Fruit and Yoghurt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BCB46-7A75-6F20-CE79-80DE61FC7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90663" y="5144425"/>
            <a:ext cx="164473" cy="1632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74677" y="3468586"/>
            <a:ext cx="164473" cy="163209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0DE88C8-978C-FB05-85BA-2F79B1272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5737" y="1855636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8" y="655675"/>
            <a:ext cx="202846" cy="11644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9794881F-24F0-4AAB-9514-A3C244D9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2" y="1333342"/>
            <a:ext cx="202846" cy="11644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54FE95A-EF59-399D-BCE6-4412864FB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2" y="1875939"/>
            <a:ext cx="202846" cy="11644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BFE1C230-B243-E9A9-868C-D822C4A4D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14" y="1939537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116665EB-71C4-34B6-8169-96B86DCFE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1131535"/>
            <a:ext cx="202846" cy="11644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52965-06A7-0410-3813-B944AA85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6" y="3463381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6" y="3483005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515353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F4EB2B-0FC9-FE63-E671-7B0B80B4A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4" y="2904719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8077CF01-7C6C-F355-C67A-9D0EF63F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2921409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96D60-FE8B-D8F1-0993-842774050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3" y="2897501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203653CB-B137-1450-DDAD-D279B9A3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7" y="4522590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F3DA0F8A-FF39-FAAE-093B-E176C5905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2" y="45514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4528889"/>
            <a:ext cx="202846" cy="11644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49890-2516-E50D-955F-891EC9481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4" y="4546621"/>
            <a:ext cx="202846" cy="11644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3594BD-AABE-0A1A-1494-0DE01F4D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5126799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7" y="5123621"/>
            <a:ext cx="202846" cy="11644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4F1FE1F-9960-B07A-7812-8A49F797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0984" y="2920884"/>
            <a:ext cx="164473" cy="16320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E053092-F337-3A70-F91B-00B5E3CA5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1788" y="2859645"/>
            <a:ext cx="164473" cy="163209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BDEF050-42B2-D521-7698-79D0C3539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95808" y="2223225"/>
            <a:ext cx="164473" cy="163209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BB57640-5CA9-3F39-A09F-780166308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41444" y="2874117"/>
            <a:ext cx="164473" cy="16320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71CFE70-EFC6-AA46-6913-693580DFD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40041" y="1387156"/>
            <a:ext cx="164473" cy="16320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1457368-5F42-C127-C316-70CBC37C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1196" y="4499206"/>
            <a:ext cx="164473" cy="16320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2C6624D0-25EA-4902-185F-72A9EB989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67073" y="4514769"/>
            <a:ext cx="164473" cy="16320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7A91014B-194E-D432-2C35-2348E50F7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665577"/>
            <a:ext cx="164473" cy="163209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88189" y="1305550"/>
            <a:ext cx="164473" cy="163209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78F62C0-16C1-9D23-032B-46DFD779A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13571" y="681421"/>
            <a:ext cx="164473" cy="16320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6C7674-F8DD-E838-E258-74657A0EC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2" y="1418572"/>
            <a:ext cx="202846" cy="116442"/>
          </a:xfrm>
          <a:prstGeom prst="rect">
            <a:avLst/>
          </a:prstGeom>
        </p:spPr>
      </p:pic>
      <p:pic>
        <p:nvPicPr>
          <p:cNvPr id="15" name="Picture 1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565A5F82-D005-95ED-20AF-B68301CEC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17" y="516645"/>
            <a:ext cx="628558" cy="2378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3EA0F4-0845-5140-0259-B17D2D611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395" y="3676976"/>
            <a:ext cx="488990" cy="33097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342828"/>
            <a:ext cx="164473" cy="1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82111c4-9ccd-4459-8c08-ebdb4046ba3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AE0F1071519942A6AA8596D918D98B" ma:contentTypeVersion="15" ma:contentTypeDescription="Create a new document." ma:contentTypeScope="" ma:versionID="8637a19944744ed511fc43f689021515">
  <xsd:schema xmlns:xsd="http://www.w3.org/2001/XMLSchema" xmlns:xs="http://www.w3.org/2001/XMLSchema" xmlns:p="http://schemas.microsoft.com/office/2006/metadata/properties" xmlns:ns3="882111c4-9ccd-4459-8c08-ebdb4046ba3f" xmlns:ns4="0ddfaf30-a288-4c60-aa32-fddead44b3ce" targetNamespace="http://schemas.microsoft.com/office/2006/metadata/properties" ma:root="true" ma:fieldsID="bb6e2707c6451889789395a7b56cb123" ns3:_="" ns4:_="">
    <xsd:import namespace="882111c4-9ccd-4459-8c08-ebdb4046ba3f"/>
    <xsd:import namespace="0ddfaf30-a288-4c60-aa32-fddead44b3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111c4-9ccd-4459-8c08-ebdb4046ba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faf30-a288-4c60-aa32-fddead44b3c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http://purl.org/dc/dcmitype/"/>
    <ds:schemaRef ds:uri="http://purl.org/dc/terms/"/>
    <ds:schemaRef ds:uri="882111c4-9ccd-4459-8c08-ebdb4046ba3f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ddfaf30-a288-4c60-aa32-fddead44b3ce"/>
  </ds:schemaRefs>
</ds:datastoreItem>
</file>

<file path=customXml/itemProps3.xml><?xml version="1.0" encoding="utf-8"?>
<ds:datastoreItem xmlns:ds="http://schemas.openxmlformats.org/officeDocument/2006/customXml" ds:itemID="{A141A5B3-7E27-4D20-AB63-5AE892C07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2111c4-9ccd-4459-8c08-ebdb4046ba3f"/>
    <ds:schemaRef ds:uri="0ddfaf30-a288-4c60-aa32-fddead44b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A4 Paper (210x297 mm)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Elizabeth Hawkins</cp:lastModifiedBy>
  <cp:revision>8</cp:revision>
  <cp:lastPrinted>2020-03-11T16:56:56Z</cp:lastPrinted>
  <dcterms:created xsi:type="dcterms:W3CDTF">2014-08-19T19:35:20Z</dcterms:created>
  <dcterms:modified xsi:type="dcterms:W3CDTF">2024-09-02T12:12:07Z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0x0101003CAE0F1071519942A6AA8596D918D98B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