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3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54BCEB"/>
    <a:srgbClr val="FFF0D2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 snapToGrid="0">
      <p:cViewPr varScale="1">
        <p:scale>
          <a:sx n="74" d="100"/>
          <a:sy n="74" d="100"/>
        </p:scale>
        <p:origin x="884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72505"/>
              </p:ext>
            </p:extLst>
          </p:nvPr>
        </p:nvGraphicFramePr>
        <p:xfrm>
          <a:off x="2469908" y="334944"/>
          <a:ext cx="7130644" cy="197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06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46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60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Meatballs and Tomato Sauce Pasta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Plant Balls in Tomato Sauce Pasta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Chicken Burger &amp; Wedges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Burger &amp; Wedges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Minced Beef and Onion Pie with Mashed Potato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prstClr val="black"/>
                          </a:solidFill>
                          <a:effectLst/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prstClr val="black"/>
                          </a:solidFill>
                          <a:effectLst/>
                          <a:latin typeface="Century Gothic"/>
                        </a:rPr>
                        <a:t>Vegan Lasagne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Roast of the Day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Quorn Roast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Salmon Fishfingers/ Fishfingers with Chips &amp; Tomato Sauce OR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Pepper Omelette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2099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39570"/>
                  </a:ext>
                </a:extLst>
              </a:tr>
              <a:tr h="238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47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Jam &amp; Coconut Sponge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Apple Crumble and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Ice cream &amp; Mandarins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254579"/>
              </p:ext>
            </p:extLst>
          </p:nvPr>
        </p:nvGraphicFramePr>
        <p:xfrm>
          <a:off x="2482601" y="2183109"/>
          <a:ext cx="7130644" cy="178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14430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6522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21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Rainbow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Potato Wedges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Chicken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Broccoli Pasta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Pasta Bolognaise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Vegetable Stack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Roast of the Day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Vegetarian Wellington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Salmon Fishfingers/ Fishfingers with Chips &amp; Tomato Sauce OR Cheese &amp; Tomato Quiche with Chips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21452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42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Sponge with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Orange Sponge &amp;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Ice cream &amp; Mandarins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905318"/>
              </p:ext>
            </p:extLst>
          </p:nvPr>
        </p:nvGraphicFramePr>
        <p:xfrm>
          <a:off x="2485639" y="3766790"/>
          <a:ext cx="7130644" cy="167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Sausage and Mash OR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Plant Sausage and Mash served 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Beef Tortilla Stack OR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Chicken Korma with Rice OR Chinese Vegetable Noodles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of the Day with Stuffing, Roast Potatoes and Gravy OR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Quorn Fillet Roast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 OR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Vegan Cheese and Tomato Pizza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 Served with Cheese, Beans or Tuna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164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29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Chocolate &amp; Orange Cookie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Marble Sponge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Ice cream &amp; Mandarins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1772F-A117-A7BE-E328-3174DBAB46AB}"/>
              </a:ext>
            </a:extLst>
          </p:cNvPr>
          <p:cNvGrpSpPr/>
          <p:nvPr/>
        </p:nvGrpSpPr>
        <p:grpSpPr>
          <a:xfrm>
            <a:off x="1620742" y="5443769"/>
            <a:ext cx="3229006" cy="220668"/>
            <a:chOff x="1620742" y="5443769"/>
            <a:chExt cx="3479545" cy="220668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5CF1218-55D9-3AE0-0D51-CC7B556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15D2-4F82-7958-27F8-FDC7B208AD9E}"/>
                </a:ext>
              </a:extLst>
            </p:cNvPr>
            <p:cNvSpPr txBox="1"/>
            <p:nvPr/>
          </p:nvSpPr>
          <p:spPr>
            <a:xfrm>
              <a:off x="1730657" y="5445198"/>
              <a:ext cx="1319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D324C-AD88-0F80-318B-2DB0121C89E3}"/>
                </a:ext>
              </a:extLst>
            </p:cNvPr>
            <p:cNvSpPr txBox="1"/>
            <p:nvPr/>
          </p:nvSpPr>
          <p:spPr>
            <a:xfrm>
              <a:off x="4372163" y="5446381"/>
              <a:ext cx="728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C7567-5A14-BE17-320A-9578DA796B92}"/>
                </a:ext>
              </a:extLst>
            </p:cNvPr>
            <p:cNvSpPr txBox="1"/>
            <p:nvPr/>
          </p:nvSpPr>
          <p:spPr>
            <a:xfrm>
              <a:off x="3182242" y="5446381"/>
              <a:ext cx="8571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E6E4C9D-FF8F-65F6-E757-43FFA012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2747DC6-7421-7CF2-D7D3-67D61E56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3B151F-19B4-714E-1362-986D1FB58A94}"/>
              </a:ext>
            </a:extLst>
          </p:cNvPr>
          <p:cNvSpPr txBox="1"/>
          <p:nvPr/>
        </p:nvSpPr>
        <p:spPr>
          <a:xfrm>
            <a:off x="-39228" y="5696802"/>
            <a:ext cx="73097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 – Fresh Fruit – Sandwich Selection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6B97B-B930-EE76-D5AF-2ADAA8E8965E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Central Autumn Winter Menu 2024 2025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A0BCA4F-5C96-436C-A819-20008FA1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74677" y="3468586"/>
            <a:ext cx="164473" cy="163209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E762EBB2-0991-49BB-08E1-D499BFFA1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2" y="1052002"/>
            <a:ext cx="202846" cy="11644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BFE1C230-B243-E9A9-868C-D822C4A4D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14" y="1939537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C7885E-2CBC-1F54-8BA3-D8977F560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1286896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0EBC90E8-F461-BF2E-E8B0-24BB0AAE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6" y="3483005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CF88126D-4908-5043-3BD1-CB85B2D9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3515353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984C2F-558F-4331-7AB2-42385E249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27" y="4054100"/>
            <a:ext cx="202846" cy="11644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49890-2516-E50D-955F-891EC9481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79" y="4038531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038DE7-4285-3202-1199-68F478B1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4170542"/>
            <a:ext cx="202846" cy="116442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8FBDE11-15E4-A4DA-D842-6592CEA7D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1025620"/>
            <a:ext cx="164473" cy="1632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3EA0F4-0845-5140-0259-B17D2D611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088" y="2078394"/>
            <a:ext cx="356229" cy="24111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749ECF-D36A-C254-F317-72DE9BC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342828"/>
            <a:ext cx="164473" cy="16320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F3B136B-71B3-4AF7-BD98-E60545081D45}"/>
              </a:ext>
            </a:extLst>
          </p:cNvPr>
          <p:cNvSpPr/>
          <p:nvPr/>
        </p:nvSpPr>
        <p:spPr>
          <a:xfrm rot="20729783">
            <a:off x="113362" y="6055641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Available  Daily: </a:t>
            </a:r>
            <a:endParaRPr lang="en-GB" dirty="0"/>
          </a:p>
        </p:txBody>
      </p:sp>
      <p:pic>
        <p:nvPicPr>
          <p:cNvPr id="55" name="Picture 54" descr="A picture containing object&#10;&#10;Description automatically generated">
            <a:extLst>
              <a:ext uri="{FF2B5EF4-FFF2-40B4-BE49-F238E27FC236}">
                <a16:creationId xmlns:a16="http://schemas.microsoft.com/office/drawing/2014/main" id="{143AE51E-0FCD-468F-A9DB-CA85E592DD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62" y="860168"/>
            <a:ext cx="202846" cy="116442"/>
          </a:xfrm>
          <a:prstGeom prst="rect">
            <a:avLst/>
          </a:prstGeom>
        </p:spPr>
      </p:pic>
      <p:pic>
        <p:nvPicPr>
          <p:cNvPr id="56" name="Picture 55" descr="A picture containing object&#10;&#10;Description automatically generated">
            <a:extLst>
              <a:ext uri="{FF2B5EF4-FFF2-40B4-BE49-F238E27FC236}">
                <a16:creationId xmlns:a16="http://schemas.microsoft.com/office/drawing/2014/main" id="{4C161EE6-1A82-49FE-9469-359173725F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72" y="931569"/>
            <a:ext cx="202846" cy="116442"/>
          </a:xfrm>
          <a:prstGeom prst="rect">
            <a:avLst/>
          </a:prstGeom>
        </p:spPr>
      </p:pic>
      <p:pic>
        <p:nvPicPr>
          <p:cNvPr id="57" name="Picture 56" descr="A picture containing object&#10;&#10;Description automatically generated">
            <a:extLst>
              <a:ext uri="{FF2B5EF4-FFF2-40B4-BE49-F238E27FC236}">
                <a16:creationId xmlns:a16="http://schemas.microsoft.com/office/drawing/2014/main" id="{6EF3A649-523F-40FD-A8A8-26F4D0062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256" y="873348"/>
            <a:ext cx="202846" cy="116442"/>
          </a:xfrm>
          <a:prstGeom prst="rect">
            <a:avLst/>
          </a:prstGeom>
        </p:spPr>
      </p:pic>
      <p:pic>
        <p:nvPicPr>
          <p:cNvPr id="58" name="Picture 57" descr="A close up of a logo&#10;&#10;Description automatically generated">
            <a:extLst>
              <a:ext uri="{FF2B5EF4-FFF2-40B4-BE49-F238E27FC236}">
                <a16:creationId xmlns:a16="http://schemas.microsoft.com/office/drawing/2014/main" id="{B219FE57-BF41-400A-ADEC-4AD868E10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75" y="2242025"/>
            <a:ext cx="181683" cy="18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0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9929C6516C234B9997BE1AE389C09F" ma:contentTypeVersion="14" ma:contentTypeDescription="Create a new document." ma:contentTypeScope="" ma:versionID="5b6c6028b284f5e84aaa658f07f8f2b8">
  <xsd:schema xmlns:xsd="http://www.w3.org/2001/XMLSchema" xmlns:xs="http://www.w3.org/2001/XMLSchema" xmlns:p="http://schemas.microsoft.com/office/2006/metadata/properties" xmlns:ns3="a51dee95-8524-4829-b967-8324888eca2c" xmlns:ns4="3aaa33b2-01cc-44b8-b114-98d59a661af5" targetNamespace="http://schemas.microsoft.com/office/2006/metadata/properties" ma:root="true" ma:fieldsID="670a234199fa7afa3552c34f0c0579cf" ns3:_="" ns4:_="">
    <xsd:import namespace="a51dee95-8524-4829-b967-8324888eca2c"/>
    <xsd:import namespace="3aaa33b2-01cc-44b8-b114-98d59a661af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dee95-8524-4829-b967-8324888eca2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a33b2-01cc-44b8-b114-98d59a661af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aa33b2-01cc-44b8-b114-98d59a661af5">
      <UserInfo>
        <DisplayName/>
        <AccountId xsi:nil="true"/>
        <AccountType/>
      </UserInfo>
    </SharedWithUsers>
    <_activity xmlns="a51dee95-8524-4829-b967-8324888eca2c" xsi:nil="true"/>
  </documentManagement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0C475A-5F85-481E-A5EE-5DA957B20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dee95-8524-4829-b967-8324888eca2c"/>
    <ds:schemaRef ds:uri="3aaa33b2-01cc-44b8-b114-98d59a661a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3aaa33b2-01cc-44b8-b114-98d59a661af5"/>
    <ds:schemaRef ds:uri="a51dee95-8524-4829-b967-8324888eca2c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435</Words>
  <Application>Microsoft Office PowerPoint</Application>
  <PresentationFormat>A4 Paper (210x297 mm)</PresentationFormat>
  <Paragraphs>108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Jenny Yorke-Harrison</cp:lastModifiedBy>
  <cp:revision>10</cp:revision>
  <cp:lastPrinted>2024-11-12T17:05:17Z</cp:lastPrinted>
  <dcterms:created xsi:type="dcterms:W3CDTF">2014-08-19T19:35:20Z</dcterms:created>
  <dcterms:modified xsi:type="dcterms:W3CDTF">2025-01-21T20:59:42Z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0x0101002C9929C6516C234B9997BE1AE389C09F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8273400</vt:r8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</Properties>
</file>